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24"/>
  </p:handoutMasterIdLst>
  <p:sldIdLst>
    <p:sldId id="280" r:id="rId2"/>
    <p:sldId id="256" r:id="rId3"/>
    <p:sldId id="257" r:id="rId4"/>
    <p:sldId id="260" r:id="rId5"/>
    <p:sldId id="261" r:id="rId6"/>
    <p:sldId id="262" r:id="rId7"/>
    <p:sldId id="264" r:id="rId8"/>
    <p:sldId id="263" r:id="rId9"/>
    <p:sldId id="266" r:id="rId10"/>
    <p:sldId id="267" r:id="rId11"/>
    <p:sldId id="268" r:id="rId12"/>
    <p:sldId id="273" r:id="rId13"/>
    <p:sldId id="272" r:id="rId14"/>
    <p:sldId id="271" r:id="rId15"/>
    <p:sldId id="270" r:id="rId16"/>
    <p:sldId id="274" r:id="rId17"/>
    <p:sldId id="269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custShowLst>
    <p:custShow name="(1.1)" id="0">
      <p:sldLst>
        <p:sld r:id="rId4"/>
      </p:sldLst>
    </p:custShow>
  </p:custShow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99"/>
    <a:srgbClr val="33CCFF"/>
    <a:srgbClr val="FFFFCC"/>
    <a:srgbClr val="FF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4F11BF2-6E4A-4BFE-B79E-18FDD47BA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FDC6-D36F-4850-8995-8C33889D5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FD8DF-77D3-4071-BA61-55F33E967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3C520-9064-40C4-A1EB-10882F6969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6D135-C932-4742-81D2-1F0CDDA87E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B0327-D7DA-4E95-AFBB-BB4BF07E2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07EC7-5075-4A2D-833E-C9423B0BE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6D0CF-73DA-4D64-9EF9-B37CF3509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0DED6-2A46-4530-B8FC-69035DA42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BCEF4-A919-4E8E-A906-7EDAEA704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15E85-AF1C-4141-A808-F337A445D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1FD8A-D318-43B6-B9BD-658885725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99B8864-157F-4F82-A1CB-23B275ADA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2.xml"/><Relationship Id="rId18" Type="http://schemas.openxmlformats.org/officeDocument/2006/relationships/slide" Target="slide6.xml"/><Relationship Id="rId3" Type="http://schemas.openxmlformats.org/officeDocument/2006/relationships/slide" Target="slide8.xml"/><Relationship Id="rId21" Type="http://schemas.openxmlformats.org/officeDocument/2006/relationships/slide" Target="slide20.xml"/><Relationship Id="rId7" Type="http://schemas.openxmlformats.org/officeDocument/2006/relationships/slide" Target="slide16.xml"/><Relationship Id="rId12" Type="http://schemas.openxmlformats.org/officeDocument/2006/relationships/slide" Target="slide11.xml"/><Relationship Id="rId17" Type="http://schemas.openxmlformats.org/officeDocument/2006/relationships/slide" Target="slide7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17.xml"/><Relationship Id="rId20" Type="http://schemas.openxmlformats.org/officeDocument/2006/relationships/slide" Target="slide19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11" Type="http://schemas.openxmlformats.org/officeDocument/2006/relationships/slide" Target="slide3.xml"/><Relationship Id="rId24" Type="http://schemas.openxmlformats.org/officeDocument/2006/relationships/oleObject" Target="../embeddings/oleObject1.bin"/><Relationship Id="rId5" Type="http://schemas.openxmlformats.org/officeDocument/2006/relationships/slide" Target="slide5.xml"/><Relationship Id="rId15" Type="http://schemas.openxmlformats.org/officeDocument/2006/relationships/slide" Target="slide9.xml"/><Relationship Id="rId23" Type="http://schemas.openxmlformats.org/officeDocument/2006/relationships/slide" Target="slide22.xml"/><Relationship Id="rId10" Type="http://schemas.openxmlformats.org/officeDocument/2006/relationships/slide" Target="slide18.xml"/><Relationship Id="rId19" Type="http://schemas.openxmlformats.org/officeDocument/2006/relationships/audio" Target="../media/audio1.wav"/><Relationship Id="rId4" Type="http://schemas.openxmlformats.org/officeDocument/2006/relationships/slide" Target="slide4.xml"/><Relationship Id="rId9" Type="http://schemas.openxmlformats.org/officeDocument/2006/relationships/slide" Target="slide14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419600"/>
            <a:ext cx="6400800" cy="1752600"/>
          </a:xfrm>
        </p:spPr>
        <p:txBody>
          <a:bodyPr/>
          <a:lstStyle/>
          <a:p>
            <a:r>
              <a:rPr lang="en-US" smtClean="0"/>
              <a:t>Hosted</a:t>
            </a:r>
          </a:p>
          <a:p>
            <a:r>
              <a:rPr lang="en-US" smtClean="0"/>
              <a:t>by</a:t>
            </a:r>
          </a:p>
          <a:p>
            <a:r>
              <a:rPr lang="en-US" smtClean="0"/>
              <a:t> </a:t>
            </a:r>
          </a:p>
        </p:txBody>
      </p:sp>
      <p:sp>
        <p:nvSpPr>
          <p:cNvPr id="4099" name="WordArt 7"/>
          <p:cNvSpPr>
            <a:spLocks noChangeArrowheads="1" noChangeShapeType="1" noTextEdit="1"/>
          </p:cNvSpPr>
          <p:nvPr/>
        </p:nvSpPr>
        <p:spPr bwMode="auto">
          <a:xfrm>
            <a:off x="1676400" y="838200"/>
            <a:ext cx="58674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FFFF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Jeopardy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2,4</a:t>
            </a:r>
          </a:p>
        </p:txBody>
      </p:sp>
      <p:sp>
        <p:nvSpPr>
          <p:cNvPr id="112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AutoShape 6"/>
          <p:cNvSpPr>
            <a:spLocks noChangeArrowheads="1"/>
          </p:cNvSpPr>
          <p:nvPr/>
        </p:nvSpPr>
        <p:spPr bwMode="auto">
          <a:xfrm>
            <a:off x="8382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2,4 here.</a:t>
            </a:r>
          </a:p>
          <a:p>
            <a:endParaRPr lang="en-US" sz="4000" b="1"/>
          </a:p>
          <a:p>
            <a:r>
              <a:rPr lang="en-US" sz="4000"/>
              <a:t>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2,4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5943600"/>
            <a:ext cx="17526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3,1</a:t>
            </a:r>
          </a:p>
        </p:txBody>
      </p:sp>
      <p:sp>
        <p:nvSpPr>
          <p:cNvPr id="122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3,1 here.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answer for 3,1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43800" y="6172200"/>
            <a:ext cx="1600200" cy="685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3,2</a:t>
            </a:r>
          </a:p>
        </p:txBody>
      </p:sp>
      <p:sp>
        <p:nvSpPr>
          <p:cNvPr id="133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3,2 here.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3,2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867400"/>
            <a:ext cx="1905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3,3</a:t>
            </a:r>
          </a:p>
        </p:txBody>
      </p:sp>
      <p:sp>
        <p:nvSpPr>
          <p:cNvPr id="143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9144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3,3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3,3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791200"/>
            <a:ext cx="19050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3,4</a:t>
            </a:r>
          </a:p>
        </p:txBody>
      </p:sp>
      <p:sp>
        <p:nvSpPr>
          <p:cNvPr id="153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8382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3,4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382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3,4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6019800"/>
            <a:ext cx="16764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4,2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4,2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4,2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4,1</a:t>
            </a:r>
          </a:p>
        </p:txBody>
      </p:sp>
      <p:sp>
        <p:nvSpPr>
          <p:cNvPr id="163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48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/>
              <a:t> </a:t>
            </a:r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4,1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4,1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4,3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434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>
            <a:off x="9906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4,3 here.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answerfor 4,3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934200" y="5867400"/>
            <a:ext cx="2209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4,4</a:t>
            </a:r>
          </a:p>
        </p:txBody>
      </p:sp>
      <p:sp>
        <p:nvSpPr>
          <p:cNvPr id="194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AutoShape 6"/>
          <p:cNvSpPr>
            <a:spLocks noChangeArrowheads="1"/>
          </p:cNvSpPr>
          <p:nvPr/>
        </p:nvSpPr>
        <p:spPr bwMode="auto">
          <a:xfrm>
            <a:off x="9144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4,4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4,4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6096000"/>
            <a:ext cx="17526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5,1</a:t>
            </a:r>
          </a:p>
        </p:txBody>
      </p:sp>
      <p:sp>
        <p:nvSpPr>
          <p:cNvPr id="204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question for 5,1 here.</a:t>
            </a:r>
            <a:r>
              <a:rPr lang="en-US" sz="4000"/>
              <a:t> 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5,1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33CCFF"/>
            </a:gs>
            <a:gs pos="100000">
              <a:srgbClr val="175E7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1143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4" action="ppaction://hlinksldjump"/>
              </a:rPr>
              <a:t>100</a:t>
            </a:r>
            <a:endParaRPr lang="en-US" b="1"/>
          </a:p>
        </p:txBody>
      </p:sp>
      <p:sp>
        <p:nvSpPr>
          <p:cNvPr id="2053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11430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5" action="ppaction://hlinksldjump"/>
              </a:rPr>
              <a:t>100</a:t>
            </a:r>
            <a:endParaRPr lang="en-US" b="1">
              <a:hlinkClick r:id="rId5" action="ppaction://hlinksldjump"/>
            </a:endParaRPr>
          </a:p>
        </p:txBody>
      </p:sp>
      <p:sp>
        <p:nvSpPr>
          <p:cNvPr id="205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2286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3" action="ppaction://hlinksldjump"/>
              </a:rPr>
              <a:t>200</a:t>
            </a:r>
            <a:endParaRPr lang="en-US" b="1"/>
          </a:p>
        </p:txBody>
      </p:sp>
      <p:sp>
        <p:nvSpPr>
          <p:cNvPr id="2058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2209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6" action="ppaction://hlinksldjump"/>
              </a:rPr>
              <a:t>200</a:t>
            </a:r>
            <a:endParaRPr lang="en-US" b="1"/>
          </a:p>
        </p:txBody>
      </p:sp>
      <p:sp>
        <p:nvSpPr>
          <p:cNvPr id="2060" name="AutoShape 12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4495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7" action="ppaction://hlinksldjump"/>
              </a:rPr>
              <a:t>400</a:t>
            </a:r>
            <a:endParaRPr lang="en-US" b="1"/>
          </a:p>
        </p:txBody>
      </p:sp>
      <p:sp>
        <p:nvSpPr>
          <p:cNvPr id="2062" name="AutoShape 1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4495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8" action="ppaction://hlinksldjump"/>
              </a:rPr>
              <a:t>400</a:t>
            </a:r>
            <a:endParaRPr lang="en-US" b="1"/>
          </a:p>
        </p:txBody>
      </p:sp>
      <p:sp>
        <p:nvSpPr>
          <p:cNvPr id="2064" name="AutoShape 16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3352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9" action="ppaction://hlinksldjump"/>
              </a:rPr>
              <a:t>300</a:t>
            </a:r>
            <a:endParaRPr lang="en-US" b="1"/>
          </a:p>
        </p:txBody>
      </p:sp>
      <p:sp>
        <p:nvSpPr>
          <p:cNvPr id="2066" name="AutoShape 1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4495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0" action="ppaction://hlinksldjump"/>
              </a:rPr>
              <a:t>400</a:t>
            </a:r>
            <a:endParaRPr lang="en-US" b="1"/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228600" y="381000"/>
            <a:ext cx="1600200" cy="523220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smtClean="0">
                <a:latin typeface="Ravie" pitchFamily="82" charset="0"/>
              </a:rPr>
              <a:t>ADDING DECIMALS</a:t>
            </a:r>
            <a:endParaRPr lang="en-US" sz="1400">
              <a:latin typeface="Ravie" pitchFamily="82" charset="0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2362200" y="381000"/>
            <a:ext cx="17526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2</a:t>
            </a:r>
            <a:endParaRPr lang="en-US"/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4876800" y="381000"/>
            <a:ext cx="16002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3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7010400" y="381000"/>
            <a:ext cx="17526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4</a:t>
            </a:r>
          </a:p>
        </p:txBody>
      </p:sp>
      <p:sp>
        <p:nvSpPr>
          <p:cNvPr id="2075" name="AutoShape 27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1143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6" name="AutoShape 28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3352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2" action="ppaction://hlinksldjump"/>
              </a:rPr>
              <a:t>300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8" name="AutoShape 30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3429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3" action="ppaction://hlinksldjump"/>
              </a:rPr>
              <a:t>300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9" name="AutoShape 31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3352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4" action="ppaction://hlinksldjump"/>
              </a:rPr>
              <a:t>300</a:t>
            </a:r>
            <a:endParaRPr lang="en-US" b="1"/>
          </a:p>
        </p:txBody>
      </p:sp>
      <p:sp>
        <p:nvSpPr>
          <p:cNvPr id="2080" name="AutoShape 32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2209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5" action="ppaction://hlinksldjump"/>
              </a:rPr>
              <a:t>200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1" name="AutoShape 33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4495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6" action="ppaction://hlinksldjump"/>
              </a:rPr>
              <a:t>400</a:t>
            </a:r>
          </a:p>
        </p:txBody>
      </p:sp>
      <p:sp>
        <p:nvSpPr>
          <p:cNvPr id="2083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2286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7" action="ppaction://hlinksldjump"/>
              </a:rPr>
              <a:t>200</a:t>
            </a:r>
            <a:endParaRPr lang="en-US" b="1"/>
          </a:p>
        </p:txBody>
      </p:sp>
      <p:sp>
        <p:nvSpPr>
          <p:cNvPr id="2084" name="AutoShape 36">
            <a:hlinkClick r:id="rId18" action="ppaction://hlinksldjump" highlightClick="1">
              <a:snd r:embed="rId19" name="WHOOSH.WAV"/>
            </a:hlinkClick>
          </p:cNvPr>
          <p:cNvSpPr>
            <a:spLocks noChangeArrowheads="1"/>
          </p:cNvSpPr>
          <p:nvPr/>
        </p:nvSpPr>
        <p:spPr bwMode="auto">
          <a:xfrm>
            <a:off x="7162800" y="1066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8" action="ppaction://hlinksldjump"/>
              </a:rPr>
              <a:t>100</a:t>
            </a:r>
          </a:p>
        </p:txBody>
      </p:sp>
      <p:sp>
        <p:nvSpPr>
          <p:cNvPr id="2085" name="AutoShape 37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5638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0" action="ppaction://hlinksldjump"/>
              </a:rPr>
              <a:t>500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086" name="AutoShape 38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5638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1" action="ppaction://hlinksldjump"/>
              </a:rPr>
              <a:t>500</a:t>
            </a:r>
            <a:endParaRPr lang="en-US" sz="3200" b="1">
              <a:solidFill>
                <a:srgbClr val="99CC00"/>
              </a:solidFill>
              <a:effectDag name="">
                <a:cont type="tree" name="">
                  <a:effect ref="fillLine"/>
                  <a:outerShdw dist="38100" dir="13500000" algn="br">
                    <a:srgbClr val="D5FF55"/>
                  </a:outerShdw>
                </a:cont>
                <a:cont type="tree" name="">
                  <a:effect ref="fillLine"/>
                  <a:outerShdw dist="38100" dir="2700000" algn="tl">
                    <a:srgbClr val="5B7A00"/>
                  </a:outerShdw>
                </a:cont>
                <a:effect ref="fillLine"/>
              </a:effectDag>
            </a:endParaRPr>
          </a:p>
        </p:txBody>
      </p:sp>
      <p:sp>
        <p:nvSpPr>
          <p:cNvPr id="2087" name="AutoShape 39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5638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2" action="ppaction://hlinksldjump"/>
              </a:rPr>
              <a:t>500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8" name="AutoShape 40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5638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3" action="ppaction://hlinksldjump"/>
              </a:rPr>
              <a:t>500</a:t>
            </a:r>
            <a:endParaRPr lang="en-US" b="1"/>
          </a:p>
        </p:txBody>
      </p:sp>
      <p:graphicFrame>
        <p:nvGraphicFramePr>
          <p:cNvPr id="1026" name="Rectangle 4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Clip" r:id="rId24" imgW="0" imgH="0" progId="">
              <p:embed/>
            </p:oleObj>
          </a:graphicData>
        </a:graphic>
      </p:graphicFrame>
      <p:graphicFrame>
        <p:nvGraphicFramePr>
          <p:cNvPr id="1027" name="Rectangle 44"/>
          <p:cNvGraphicFramePr>
            <a:graphicFrameLocks/>
          </p:cNvGraphicFramePr>
          <p:nvPr/>
        </p:nvGraphicFramePr>
        <p:xfrm>
          <a:off x="2057400" y="1447800"/>
          <a:ext cx="6096000" cy="4064000"/>
        </p:xfrm>
        <a:graphic>
          <a:graphicData uri="http://schemas.openxmlformats.org/presentationml/2006/ole">
            <p:oleObj spid="_x0000_s1027" name="Clip" r:id="rId25" imgW="0" imgH="0" progId="">
              <p:embed/>
            </p:oleObj>
          </a:graphicData>
        </a:graphic>
      </p:graphicFrame>
      <p:sp>
        <p:nvSpPr>
          <p:cNvPr id="1053" name="Text Box 46"/>
          <p:cNvSpPr txBox="1">
            <a:spLocks noChangeArrowheads="1"/>
          </p:cNvSpPr>
          <p:nvPr/>
        </p:nvSpPr>
        <p:spPr bwMode="auto">
          <a:xfrm>
            <a:off x="609600" y="1371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hlinkClick r:id="" action="ppaction://customshow?id=0&amp;return=true"/>
              </a:rPr>
              <a:t>100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1" grpId="0" animBg="1" autoUpdateAnimBg="0"/>
      <p:bldP spid="2072" grpId="0" animBg="1" autoUpdateAnimBg="0"/>
      <p:bldP spid="2073" grpId="0" animBg="1" autoUpdateAnimBg="0"/>
      <p:bldP spid="207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5791200"/>
            <a:ext cx="16764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5,2</a:t>
            </a: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8674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question for 5,2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5,2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867400"/>
            <a:ext cx="1828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5,3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question for 5,3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5,3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772400" y="5867400"/>
            <a:ext cx="13716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5,4</a:t>
            </a:r>
          </a:p>
        </p:txBody>
      </p:sp>
      <p:sp>
        <p:nvSpPr>
          <p:cNvPr id="235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question for 5,4 here.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5,4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553200" y="6096000"/>
            <a:ext cx="25908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Row 1, Col 1</a:t>
            </a:r>
          </a:p>
        </p:txBody>
      </p:sp>
      <p:sp>
        <p:nvSpPr>
          <p:cNvPr id="51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12192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 Type the </a:t>
            </a:r>
            <a:r>
              <a:rPr lang="en-US" b="1"/>
              <a:t>question</a:t>
            </a:r>
            <a:r>
              <a:rPr lang="en-US" sz="4000" b="1"/>
              <a:t> for 1,1 here.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192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1,1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705600" y="6096000"/>
            <a:ext cx="24384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1,2</a:t>
            </a:r>
          </a:p>
        </p:txBody>
      </p:sp>
      <p:sp>
        <p:nvSpPr>
          <p:cNvPr id="61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1,2 here.</a:t>
            </a:r>
          </a:p>
          <a:p>
            <a:endParaRPr lang="en-US" sz="4000" b="1"/>
          </a:p>
          <a:p>
            <a:r>
              <a:rPr lang="en-US" sz="4000"/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1,2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1,3</a:t>
            </a:r>
          </a:p>
        </p:txBody>
      </p:sp>
      <p:sp>
        <p:nvSpPr>
          <p:cNvPr id="717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AutoShape 6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1,3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1,3 here.)?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943600"/>
            <a:ext cx="18288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1,4</a:t>
            </a:r>
          </a:p>
        </p:txBody>
      </p:sp>
      <p:sp>
        <p:nvSpPr>
          <p:cNvPr id="81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1,4 here.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990600" y="228600"/>
            <a:ext cx="72390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1,4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86600" y="5943600"/>
            <a:ext cx="20574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2,1</a:t>
            </a:r>
          </a:p>
        </p:txBody>
      </p:sp>
      <p:sp>
        <p:nvSpPr>
          <p:cNvPr id="205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14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2,1 here.</a:t>
            </a:r>
          </a:p>
          <a:p>
            <a:r>
              <a:rPr lang="en-US" sz="4000"/>
              <a:t> </a:t>
            </a:r>
          </a:p>
        </p:txBody>
      </p:sp>
      <p:graphicFrame>
        <p:nvGraphicFramePr>
          <p:cNvPr id="2050" name="Rectangle 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50" name="Clip" r:id="rId4" imgW="0" imgH="0" progId="">
              <p:embed/>
            </p:oleObj>
          </a:graphicData>
        </a:graphic>
      </p:graphicFrame>
      <p:graphicFrame>
        <p:nvGraphicFramePr>
          <p:cNvPr id="2051" name="Rectangle 8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51" name="Clip" r:id="rId5" imgW="0" imgH="0" progId="">
              <p:embed/>
            </p:oleObj>
          </a:graphicData>
        </a:graphic>
      </p:graphicFrame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2,1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96200" y="5638800"/>
            <a:ext cx="14478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2,2</a:t>
            </a:r>
          </a:p>
        </p:txBody>
      </p:sp>
      <p:sp>
        <p:nvSpPr>
          <p:cNvPr id="92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2,2 here.</a:t>
            </a:r>
            <a:r>
              <a:rPr lang="en-US" sz="4000"/>
              <a:t>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answer for 2,2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10400" y="5791200"/>
            <a:ext cx="21336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2,3</a:t>
            </a:r>
          </a:p>
        </p:txBody>
      </p:sp>
      <p:sp>
        <p:nvSpPr>
          <p:cNvPr id="102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6"/>
          <p:cNvSpPr>
            <a:spLocks noChangeArrowheads="1"/>
          </p:cNvSpPr>
          <p:nvPr/>
        </p:nvSpPr>
        <p:spPr bwMode="auto">
          <a:xfrm>
            <a:off x="8382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</a:t>
            </a:r>
            <a:r>
              <a:rPr lang="en-US" b="1"/>
              <a:t>question</a:t>
            </a:r>
            <a:r>
              <a:rPr lang="en-US" sz="4000" b="1"/>
              <a:t> for 2,3 here.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38200" y="228600"/>
            <a:ext cx="72390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answer for 2,3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CC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E2"/>
      </a:accent3>
      <a:accent4>
        <a:srgbClr val="000000"/>
      </a:accent4>
      <a:accent5>
        <a:srgbClr val="AAE2CA"/>
      </a:accent5>
      <a:accent6>
        <a:srgbClr val="2D2DB9"/>
      </a:accent6>
      <a:hlink>
        <a:srgbClr val="003300"/>
      </a:hlink>
      <a:folHlink>
        <a:srgbClr val="FFFFCC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4417</TotalTime>
  <Words>366</Words>
  <Application>Microsoft Office PowerPoint</Application>
  <PresentationFormat>On-screen Show (4:3)</PresentationFormat>
  <Paragraphs>101</Paragraphs>
  <Slides>22</Slides>
  <Notes>0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5" baseType="lpstr">
      <vt:lpstr>Office Theme</vt:lpstr>
      <vt:lpstr>Clip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(1.1)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Jerry Myers</dc:creator>
  <dc:description>Created by Jerry Myers is 1998 for a class.</dc:description>
  <cp:lastModifiedBy>410-mat</cp:lastModifiedBy>
  <cp:revision>59</cp:revision>
  <cp:lastPrinted>2001-01-31T16:21:13Z</cp:lastPrinted>
  <dcterms:created xsi:type="dcterms:W3CDTF">1998-08-03T22:24:04Z</dcterms:created>
  <dcterms:modified xsi:type="dcterms:W3CDTF">2011-05-05T14:00:56Z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 completed">
    <vt:lpwstr>1998</vt:lpwstr>
  </property>
</Properties>
</file>